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60" r:id="rId2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50" d="100"/>
          <a:sy n="50" d="100"/>
        </p:scale>
        <p:origin x="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4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6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85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84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8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60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69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69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2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3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80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02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35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5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1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2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52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7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8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4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3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209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85" r:id="rId5"/>
    <p:sldLayoutId id="2147483686" r:id="rId6"/>
    <p:sldLayoutId id="2147483691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4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AF445D0-CF55-4D08-A1AE-931110371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9399B8-BBB0-4193-BE7B-7EB62CA23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325" y="457199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8CBFE7-2992-45B4-A394-82AD70972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8621" y="457199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866A5C-9F51-4124-A6FD-AB58720F2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8938" y="453642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1124759-37FA-4C27-9269-7FC049837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383" b="1"/>
          <a:stretch/>
        </p:blipFill>
        <p:spPr>
          <a:xfrm>
            <a:off x="446533" y="1955654"/>
            <a:ext cx="3588442" cy="326486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611EEE4-B19B-462B-9B23-C4704CAF3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8621" y="4199466"/>
            <a:ext cx="7501436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088E0-EF53-4B1B-A91C-DE9169D09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6487" y="4334837"/>
            <a:ext cx="7198253" cy="114087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How to Add a Microsoft Office 365 SharePoint Site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9B0C49-E063-4F6F-A557-758DA13AA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0213" y="5597331"/>
            <a:ext cx="7198251" cy="590321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This video will show you how to search for a </a:t>
            </a:r>
            <a:r>
              <a:rPr lang="en-US" dirty="0" err="1">
                <a:solidFill>
                  <a:srgbClr val="FFFFFF">
                    <a:alpha val="75000"/>
                  </a:srgbClr>
                </a:solidFill>
              </a:rPr>
              <a:t>sharepoint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 site </a:t>
            </a:r>
          </a:p>
          <a:p>
            <a:pPr algn="ctr"/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and add it to your following list.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6E1B3C-FE6C-4216-BF41-D4608F16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7" y="5526755"/>
            <a:ext cx="2152521" cy="102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436A6AC7-64AF-4FB6-9166-677EDB3B84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8621" y="947610"/>
            <a:ext cx="7246203" cy="25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BrushVTI">
  <a:themeElements>
    <a:clrScheme name="AnalogousFromRegularSeed_2SEEDS">
      <a:dk1>
        <a:srgbClr val="000000"/>
      </a:dk1>
      <a:lt1>
        <a:srgbClr val="FFFFFF"/>
      </a:lt1>
      <a:dk2>
        <a:srgbClr val="242A41"/>
      </a:dk2>
      <a:lt2>
        <a:srgbClr val="E8E7E2"/>
      </a:lt2>
      <a:accent1>
        <a:srgbClr val="3B51B1"/>
      </a:accent1>
      <a:accent2>
        <a:srgbClr val="4D94C3"/>
      </a:accent2>
      <a:accent3>
        <a:srgbClr val="684DC3"/>
      </a:accent3>
      <a:accent4>
        <a:srgbClr val="B1723B"/>
      </a:accent4>
      <a:accent5>
        <a:srgbClr val="B1A445"/>
      </a:accent5>
      <a:accent6>
        <a:srgbClr val="8AAD39"/>
      </a:accent6>
      <a:hlink>
        <a:srgbClr val="968332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29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Arial Nova Light</vt:lpstr>
      <vt:lpstr>Century Gothic</vt:lpstr>
      <vt:lpstr>Elephant</vt:lpstr>
      <vt:lpstr>Wingdings 2</vt:lpstr>
      <vt:lpstr>DividendVTI</vt:lpstr>
      <vt:lpstr>BrushVTI</vt:lpstr>
      <vt:lpstr>How to Add a Microsoft Office 365 SharePoint 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Add a Microsoft Office 365 SharePoint Site</dc:title>
  <dc:creator>Sterns, Kerry</dc:creator>
  <cp:lastModifiedBy>Sterns, Kerry</cp:lastModifiedBy>
  <cp:revision>4</cp:revision>
  <dcterms:created xsi:type="dcterms:W3CDTF">2020-04-15T21:44:09Z</dcterms:created>
  <dcterms:modified xsi:type="dcterms:W3CDTF">2020-04-16T11:47:51Z</dcterms:modified>
</cp:coreProperties>
</file>